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87"/>
  </p:normalViewPr>
  <p:slideViewPr>
    <p:cSldViewPr snapToGrid="0" snapToObjects="1">
      <p:cViewPr varScale="1">
        <p:scale>
          <a:sx n="116" d="100"/>
          <a:sy n="116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D239-1C7D-3BA0-79E1-468A89296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B9086-DDA9-D053-B912-E202F6563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9995A-C0C0-79C2-3BAF-9AD0618C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9D725-0C15-4485-EA68-6B54CDDB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4BEA-59B4-5DE4-E739-D5856F3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B31A-EBF8-AF8E-1AFB-127AFA02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67AB8-28F0-70EC-A100-30199BB2A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E8FFE-0C93-C1A5-4427-44EC9C56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59894-6934-F7BD-0721-FB3DFFF4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D257-033E-7779-A99E-DFA9904B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FF3A2-827A-869E-DCFB-E3B86FA0B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1D4C1-0021-5100-D8C4-6DE901E59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B791B-AFCA-2D78-CC00-DC763C88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BDAFB-0E4C-E82D-EAC0-7E2F5A9C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28D49-0E69-9A53-36E0-6999ABF1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8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2B1B-2C3A-94FA-8F9D-E8133D78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7D37-4E4B-1024-186F-190D5C637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C585E-9275-83EC-D830-0BF5EFD8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4914D-0B59-9AE5-DB3A-3424E285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2C07-591A-3D0E-F786-59ED4E51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A5D15-EF3A-D8C7-9B2D-F5DF814D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ECB56-E50E-2923-B7A4-E5BE23B56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8863D-628B-86C1-8584-DEC25889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FEC1D-A481-83C2-4593-15D4CC5A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52638-7C59-0EE3-8525-C3F81AFB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15BB-3DD2-52E3-DC5B-FA28D322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7CBDC-705A-0537-2D0E-174035854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F6B55-4633-B857-401A-C55FE2D34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51326-838F-DF40-4AC9-D8747C90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8340B-3D79-C50A-B1FE-ECBA4A9E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AEFD0-4829-7ED2-824F-733483AA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19FF-FE14-B54A-F3F4-5DDA4E7D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1F4A4-A229-F7DA-45A4-1749082CC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520F3-ECCB-9DB5-0F12-C7BF9A046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523BD-5A6D-670C-D1D6-531C69B08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8C978-CCD2-0672-BE3F-D77DFD590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85585-4900-5A99-BFD5-7027A0A2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E6ADE-4274-4092-2E69-BB07240D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77716-59E3-0193-890C-A25911A4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6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300D-89BA-B729-B471-7EBC1486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05ABB-3E31-1DD5-B35D-203D3A80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29F8A-E079-542D-B425-15DC429E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EB438-33A6-16EB-7074-CF5DA3FA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2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BD19C-0FA0-5F56-398D-967EDC66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180276-1C34-FD90-03E1-10133D1C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38EA4-D07C-0986-9AAE-7F001C62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5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26330-30AA-15C7-62AC-222E33DCF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BA349-1997-19B3-50F3-36DD5E927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D5CD3-613A-608E-C721-BA5749C7E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18E87-5BCD-EFA0-EE52-2959B4F4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C5C7A-FF5B-0D67-859C-BBFABC52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99BBA-38E9-D80E-7BDA-30800A5B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0668-CBAA-EDF1-F476-068A5107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84DEF-5365-E039-1ABF-69BFD6887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A991-A8BB-6130-3F81-5D663E31F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6F850-D249-B046-913F-264439CE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94CD0-5369-4203-3C1B-B9F5961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5E8CB-21C1-9109-8483-8F6CC174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70004-5DCE-BB67-1C7E-171F2930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4F378-3425-1A45-3AE5-E7EC5A8AF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26B2A-F526-D913-D74D-8BB46662E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40C9-4FD2-FF40-9200-CBA34685A4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7D6B4-6902-7C58-0357-10314700B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38EF5-6BF6-063F-B21A-FE09BB610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DDD6-5F20-D740-9B5C-9E8D4497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DBB6-7B83-E77A-B3EF-626B50F55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00057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It’s not Personal: </a:t>
            </a:r>
            <a:br>
              <a:rPr lang="en-US" dirty="0"/>
            </a:br>
            <a:r>
              <a:rPr lang="en-US" dirty="0"/>
              <a:t>Understanding the Structural Factors Shaping Resilience’s Health 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CB00A-0726-B263-25AA-F01D8D0A8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9144000" cy="838200"/>
          </a:xfrm>
        </p:spPr>
        <p:txBody>
          <a:bodyPr/>
          <a:lstStyle/>
          <a:p>
            <a:r>
              <a:rPr lang="en-US" dirty="0"/>
              <a:t>Tyler </a:t>
            </a:r>
            <a:r>
              <a:rPr lang="en-US" dirty="0" err="1"/>
              <a:t>Bruefach</a:t>
            </a:r>
            <a:r>
              <a:rPr lang="en-US" dirty="0"/>
              <a:t>, Florida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53661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41599-1107-23B9-6073-D8DBE753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41599-1107-23B9-6073-D8DBE753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2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19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It’s not Personal:  Understanding the Structural Factors Shaping Resilience’s Health Benefits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not Personal:  Understanding the Structural Factors Shaping Resilience’s Health Benefits</dc:title>
  <dc:creator>Tyler Bruefach</dc:creator>
  <cp:lastModifiedBy>Tyler Bruefach</cp:lastModifiedBy>
  <cp:revision>2</cp:revision>
  <dcterms:created xsi:type="dcterms:W3CDTF">2022-04-20T14:17:01Z</dcterms:created>
  <dcterms:modified xsi:type="dcterms:W3CDTF">2022-04-26T13:22:21Z</dcterms:modified>
</cp:coreProperties>
</file>